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4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67FE-A70C-4DA9-BA12-0E2A01B110B1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67FE-A70C-4DA9-BA12-0E2A01B110B1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084168" y="6487344"/>
            <a:ext cx="2710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锐普论坛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www.rapidbbs.cn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璞石整理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8" name="矩形 7">
            <a:hlinkClick r:id="rId3"/>
          </p:cNvPr>
          <p:cNvSpPr/>
          <p:nvPr userDrawn="1"/>
        </p:nvSpPr>
        <p:spPr>
          <a:xfrm>
            <a:off x="6084168" y="6381328"/>
            <a:ext cx="3168352" cy="476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99679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55"/>
          <p:cNvSpPr/>
          <p:nvPr/>
        </p:nvSpPr>
        <p:spPr>
          <a:xfrm flipV="1"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85000"/>
                  <a:lumOff val="15000"/>
                </a:schemeClr>
              </a:gs>
              <a:gs pos="46000">
                <a:schemeClr val="bg1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4"/>
          <p:cNvSpPr txBox="1">
            <a:spLocks noChangeArrowheads="1"/>
          </p:cNvSpPr>
          <p:nvPr/>
        </p:nvSpPr>
        <p:spPr bwMode="auto">
          <a:xfrm>
            <a:off x="242590" y="232926"/>
            <a:ext cx="34007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US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MONEY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7" descr="C:\Documents and Settings\Admin\Рабочий стол\diagrams\Money\PNG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830" y="2586342"/>
            <a:ext cx="1609658" cy="1985666"/>
          </a:xfrm>
          <a:prstGeom prst="rect">
            <a:avLst/>
          </a:prstGeom>
          <a:noFill/>
        </p:spPr>
      </p:pic>
      <p:pic>
        <p:nvPicPr>
          <p:cNvPr id="7" name="Picture 8" descr="C:\Documents and Settings\Admin\Рабочий стол\diagrams\Money\PNG\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762" y="2898393"/>
            <a:ext cx="2004760" cy="1347140"/>
          </a:xfrm>
          <a:prstGeom prst="rect">
            <a:avLst/>
          </a:prstGeom>
          <a:noFill/>
        </p:spPr>
      </p:pic>
      <p:pic>
        <p:nvPicPr>
          <p:cNvPr id="8" name="Picture 10" descr="C:\Documents and Settings\Admin\Рабочий стол\diagrams\Money\PNG\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0799" y="2997144"/>
            <a:ext cx="1976020" cy="1168700"/>
          </a:xfrm>
          <a:prstGeom prst="rect">
            <a:avLst/>
          </a:prstGeom>
          <a:noFill/>
        </p:spPr>
      </p:pic>
      <p:pic>
        <p:nvPicPr>
          <p:cNvPr id="9" name="Picture 13" descr="C:\Documents and Settings\Admin\Рабочий стол\diagrams\Money\PNG\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67554" y="2896907"/>
            <a:ext cx="1524446" cy="1356848"/>
          </a:xfrm>
          <a:prstGeom prst="rect">
            <a:avLst/>
          </a:prstGeom>
          <a:noFill/>
        </p:spPr>
      </p:pic>
      <p:sp>
        <p:nvSpPr>
          <p:cNvPr id="10" name="Прямоугольник 121"/>
          <p:cNvSpPr/>
          <p:nvPr/>
        </p:nvSpPr>
        <p:spPr>
          <a:xfrm>
            <a:off x="695733" y="1097805"/>
            <a:ext cx="20097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Go ahead and replace it with your own text. This is an example text.</a:t>
            </a:r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242832" y="2427016"/>
            <a:ext cx="909630" cy="3562"/>
          </a:xfrm>
          <a:prstGeom prst="line">
            <a:avLst/>
          </a:prstGeom>
          <a:ln w="190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1"/>
          <p:cNvSpPr/>
          <p:nvPr/>
        </p:nvSpPr>
        <p:spPr>
          <a:xfrm>
            <a:off x="4814889" y="1097805"/>
            <a:ext cx="20097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Go ahead and replace it with your own text. This is an example text.</a:t>
            </a:r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21"/>
          <p:cNvSpPr/>
          <p:nvPr/>
        </p:nvSpPr>
        <p:spPr>
          <a:xfrm>
            <a:off x="2648373" y="5293597"/>
            <a:ext cx="20097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Go ahead and replace it with your own text. This is an example text.</a:t>
            </a:r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rot="5400000">
            <a:off x="3195472" y="4801215"/>
            <a:ext cx="909630" cy="3562"/>
          </a:xfrm>
          <a:prstGeom prst="line">
            <a:avLst/>
          </a:prstGeom>
          <a:ln w="190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21"/>
          <p:cNvSpPr/>
          <p:nvPr/>
        </p:nvSpPr>
        <p:spPr>
          <a:xfrm>
            <a:off x="6539342" y="5293597"/>
            <a:ext cx="20097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Go ahead and replace it with your own text. This is an example text.</a:t>
            </a:r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7086441" y="4801215"/>
            <a:ext cx="909630" cy="3562"/>
          </a:xfrm>
          <a:prstGeom prst="line">
            <a:avLst/>
          </a:prstGeom>
          <a:ln w="190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5553641" y="2235363"/>
            <a:ext cx="526324" cy="3562"/>
          </a:xfrm>
          <a:prstGeom prst="line">
            <a:avLst/>
          </a:prstGeom>
          <a:ln w="190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5182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ycolors">
      <a:dk1>
        <a:sysClr val="windowText" lastClr="000000"/>
      </a:dk1>
      <a:lt1>
        <a:sysClr val="window" lastClr="FFFFFF"/>
      </a:lt1>
      <a:dk2>
        <a:srgbClr val="0070C0"/>
      </a:dk2>
      <a:lt2>
        <a:srgbClr val="4EE7FC"/>
      </a:lt2>
      <a:accent1>
        <a:srgbClr val="A00000"/>
      </a:accent1>
      <a:accent2>
        <a:srgbClr val="FF0000"/>
      </a:accent2>
      <a:accent3>
        <a:srgbClr val="127D12"/>
      </a:accent3>
      <a:accent4>
        <a:srgbClr val="28D728"/>
      </a:accent4>
      <a:accent5>
        <a:srgbClr val="FF9900"/>
      </a:accent5>
      <a:accent6>
        <a:srgbClr val="FFFF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89</Words>
  <Application>Microsoft Office PowerPoint</Application>
  <PresentationFormat>全屏显示(4:3)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幻灯片 1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图表大分享[璞石整理 锐普首发]</dc:title>
  <dc:creator>Admin</dc:creator>
  <dc:description/>
  <cp:lastModifiedBy>Administrator</cp:lastModifiedBy>
  <cp:revision>32</cp:revision>
  <dcterms:created xsi:type="dcterms:W3CDTF">2010-11-26T09:48:13Z</dcterms:created>
  <dcterms:modified xsi:type="dcterms:W3CDTF">2015-07-10T09:53:01Z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图表大分享[璞石整理 锐普首发]</vt:lpwstr>
  </property>
  <property fmtid="{D5CDD505-2E9C-101B-9397-08002B2CF9AE}" pid="3" name="SlideDescription">
    <vt:lpwstr/>
  </property>
</Properties>
</file>